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50941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7C55"/>
    <a:srgbClr val="31458C"/>
    <a:srgbClr val="1B5FFF"/>
    <a:srgbClr val="0432FF"/>
    <a:srgbClr val="163071"/>
    <a:srgbClr val="F89D21"/>
    <a:srgbClr val="F18C21"/>
    <a:srgbClr val="FAAD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72" autoAdjust="0"/>
    <p:restoredTop sz="86676" autoAdjust="0"/>
  </p:normalViewPr>
  <p:slideViewPr>
    <p:cSldViewPr snapToGrid="0" snapToObjects="1">
      <p:cViewPr varScale="1">
        <p:scale>
          <a:sx n="52" d="100"/>
          <a:sy n="52" d="100"/>
        </p:scale>
        <p:origin x="2213" y="72"/>
      </p:cViewPr>
      <p:guideLst>
        <p:guide orient="horz" pos="3168"/>
        <p:guide pos="2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2371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45E87-99AD-4E62-976B-5EC5132134B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4E6A5-A76B-46D7-A053-EA67FB3FF2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4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A4E6A5-A76B-46D7-A053-EA67FB3FF2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57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6"/>
            <a:ext cx="6606540" cy="215603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77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54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31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08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85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63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40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1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43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45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402804"/>
            <a:ext cx="1748790" cy="85822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" y="402804"/>
            <a:ext cx="5116830" cy="858223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59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06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1pPr>
            <a:lvl2pPr marL="377190" indent="0">
              <a:buNone/>
              <a:defRPr sz="1485">
                <a:solidFill>
                  <a:schemeClr val="tx1">
                    <a:tint val="75000"/>
                  </a:schemeClr>
                </a:solidFill>
              </a:defRPr>
            </a:lvl2pPr>
            <a:lvl3pPr marL="75438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3pPr>
            <a:lvl4pPr marL="1131570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4pPr>
            <a:lvl5pPr marL="1508760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5pPr>
            <a:lvl6pPr marL="1885950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6pPr>
            <a:lvl7pPr marL="2263140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7pPr>
            <a:lvl8pPr marL="2640330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8pPr>
            <a:lvl9pPr marL="3017520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581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2"/>
            <a:ext cx="3432810" cy="6638079"/>
          </a:xfrm>
        </p:spPr>
        <p:txBody>
          <a:bodyPr/>
          <a:lstStyle>
            <a:lvl1pPr>
              <a:defRPr sz="2310"/>
            </a:lvl1pPr>
            <a:lvl2pPr>
              <a:defRPr sz="1980"/>
            </a:lvl2pPr>
            <a:lvl3pPr>
              <a:defRPr sz="1650"/>
            </a:lvl3pPr>
            <a:lvl4pPr>
              <a:defRPr sz="1485"/>
            </a:lvl4pPr>
            <a:lvl5pPr>
              <a:defRPr sz="1485"/>
            </a:lvl5pPr>
            <a:lvl6pPr>
              <a:defRPr sz="1485"/>
            </a:lvl6pPr>
            <a:lvl7pPr>
              <a:defRPr sz="1485"/>
            </a:lvl7pPr>
            <a:lvl8pPr>
              <a:defRPr sz="1485"/>
            </a:lvl8pPr>
            <a:lvl9pPr>
              <a:defRPr sz="14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2"/>
            <a:ext cx="3432810" cy="6638079"/>
          </a:xfrm>
        </p:spPr>
        <p:txBody>
          <a:bodyPr/>
          <a:lstStyle>
            <a:lvl1pPr>
              <a:defRPr sz="2310"/>
            </a:lvl1pPr>
            <a:lvl2pPr>
              <a:defRPr sz="1980"/>
            </a:lvl2pPr>
            <a:lvl3pPr>
              <a:defRPr sz="1650"/>
            </a:lvl3pPr>
            <a:lvl4pPr>
              <a:defRPr sz="1485"/>
            </a:lvl4pPr>
            <a:lvl5pPr>
              <a:defRPr sz="1485"/>
            </a:lvl5pPr>
            <a:lvl6pPr>
              <a:defRPr sz="1485"/>
            </a:lvl6pPr>
            <a:lvl7pPr>
              <a:defRPr sz="1485"/>
            </a:lvl7pPr>
            <a:lvl8pPr>
              <a:defRPr sz="1485"/>
            </a:lvl8pPr>
            <a:lvl9pPr>
              <a:defRPr sz="14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1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1980"/>
            </a:lvl1pPr>
            <a:lvl2pPr>
              <a:defRPr sz="1650"/>
            </a:lvl2pPr>
            <a:lvl3pPr>
              <a:defRPr sz="1485"/>
            </a:lvl3pPr>
            <a:lvl4pPr>
              <a:defRPr sz="1320"/>
            </a:lvl4pPr>
            <a:lvl5pPr>
              <a:defRPr sz="1320"/>
            </a:lvl5pPr>
            <a:lvl6pPr>
              <a:defRPr sz="1320"/>
            </a:lvl6pPr>
            <a:lvl7pPr>
              <a:defRPr sz="1320"/>
            </a:lvl7pPr>
            <a:lvl8pPr>
              <a:defRPr sz="1320"/>
            </a:lvl8pPr>
            <a:lvl9pPr>
              <a:defRPr sz="13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8" cy="938318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8" cy="5795222"/>
          </a:xfrm>
        </p:spPr>
        <p:txBody>
          <a:bodyPr/>
          <a:lstStyle>
            <a:lvl1pPr>
              <a:defRPr sz="1980"/>
            </a:lvl1pPr>
            <a:lvl2pPr>
              <a:defRPr sz="1650"/>
            </a:lvl2pPr>
            <a:lvl3pPr>
              <a:defRPr sz="1485"/>
            </a:lvl3pPr>
            <a:lvl4pPr>
              <a:defRPr sz="1320"/>
            </a:lvl4pPr>
            <a:lvl5pPr>
              <a:defRPr sz="1320"/>
            </a:lvl5pPr>
            <a:lvl6pPr>
              <a:defRPr sz="1320"/>
            </a:lvl6pPr>
            <a:lvl7pPr>
              <a:defRPr sz="1320"/>
            </a:lvl7pPr>
            <a:lvl8pPr>
              <a:defRPr sz="1320"/>
            </a:lvl8pPr>
            <a:lvl9pPr>
              <a:defRPr sz="13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823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687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774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1" y="400474"/>
            <a:ext cx="2557066" cy="1704340"/>
          </a:xfrm>
        </p:spPr>
        <p:txBody>
          <a:bodyPr anchor="b"/>
          <a:lstStyle>
            <a:lvl1pPr algn="l">
              <a:defRPr sz="165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3" y="400474"/>
            <a:ext cx="4344988" cy="8584566"/>
          </a:xfrm>
        </p:spPr>
        <p:txBody>
          <a:bodyPr/>
          <a:lstStyle>
            <a:lvl1pPr>
              <a:defRPr sz="2640"/>
            </a:lvl1pPr>
            <a:lvl2pPr>
              <a:defRPr sz="2310"/>
            </a:lvl2pPr>
            <a:lvl3pPr>
              <a:defRPr sz="198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1" y="2104814"/>
            <a:ext cx="2557066" cy="6880226"/>
          </a:xfrm>
        </p:spPr>
        <p:txBody>
          <a:bodyPr/>
          <a:lstStyle>
            <a:lvl1pPr marL="0" indent="0">
              <a:buNone/>
              <a:defRPr sz="1155"/>
            </a:lvl1pPr>
            <a:lvl2pPr marL="377190" indent="0">
              <a:buNone/>
              <a:defRPr sz="990"/>
            </a:lvl2pPr>
            <a:lvl3pPr marL="754380" indent="0">
              <a:buNone/>
              <a:defRPr sz="825"/>
            </a:lvl3pPr>
            <a:lvl4pPr marL="1131570" indent="0">
              <a:buNone/>
              <a:defRPr sz="743"/>
            </a:lvl4pPr>
            <a:lvl5pPr marL="1508760" indent="0">
              <a:buNone/>
              <a:defRPr sz="743"/>
            </a:lvl5pPr>
            <a:lvl6pPr marL="1885950" indent="0">
              <a:buNone/>
              <a:defRPr sz="743"/>
            </a:lvl6pPr>
            <a:lvl7pPr marL="2263140" indent="0">
              <a:buNone/>
              <a:defRPr sz="743"/>
            </a:lvl7pPr>
            <a:lvl8pPr marL="2640330" indent="0">
              <a:buNone/>
              <a:defRPr sz="743"/>
            </a:lvl8pPr>
            <a:lvl9pPr marL="3017520" indent="0">
              <a:buNone/>
              <a:defRPr sz="74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5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165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2640"/>
            </a:lvl1pPr>
            <a:lvl2pPr marL="377190" indent="0">
              <a:buNone/>
              <a:defRPr sz="2310"/>
            </a:lvl2pPr>
            <a:lvl3pPr marL="754380" indent="0">
              <a:buNone/>
              <a:defRPr sz="1980"/>
            </a:lvl3pPr>
            <a:lvl4pPr marL="1131570" indent="0">
              <a:buNone/>
              <a:defRPr sz="1650"/>
            </a:lvl4pPr>
            <a:lvl5pPr marL="1508760" indent="0">
              <a:buNone/>
              <a:defRPr sz="1650"/>
            </a:lvl5pPr>
            <a:lvl6pPr marL="1885950" indent="0">
              <a:buNone/>
              <a:defRPr sz="1650"/>
            </a:lvl6pPr>
            <a:lvl7pPr marL="2263140" indent="0">
              <a:buNone/>
              <a:defRPr sz="1650"/>
            </a:lvl7pPr>
            <a:lvl8pPr marL="2640330" indent="0">
              <a:buNone/>
              <a:defRPr sz="1650"/>
            </a:lvl8pPr>
            <a:lvl9pPr marL="3017520" indent="0">
              <a:buNone/>
              <a:defRPr sz="165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7"/>
            <a:ext cx="4663440" cy="1180464"/>
          </a:xfrm>
        </p:spPr>
        <p:txBody>
          <a:bodyPr/>
          <a:lstStyle>
            <a:lvl1pPr marL="0" indent="0">
              <a:buNone/>
              <a:defRPr sz="1155"/>
            </a:lvl1pPr>
            <a:lvl2pPr marL="377190" indent="0">
              <a:buNone/>
              <a:defRPr sz="990"/>
            </a:lvl2pPr>
            <a:lvl3pPr marL="754380" indent="0">
              <a:buNone/>
              <a:defRPr sz="825"/>
            </a:lvl3pPr>
            <a:lvl4pPr marL="1131570" indent="0">
              <a:buNone/>
              <a:defRPr sz="743"/>
            </a:lvl4pPr>
            <a:lvl5pPr marL="1508760" indent="0">
              <a:buNone/>
              <a:defRPr sz="743"/>
            </a:lvl5pPr>
            <a:lvl6pPr marL="1885950" indent="0">
              <a:buNone/>
              <a:defRPr sz="743"/>
            </a:lvl6pPr>
            <a:lvl7pPr marL="2263140" indent="0">
              <a:buNone/>
              <a:defRPr sz="743"/>
            </a:lvl7pPr>
            <a:lvl8pPr marL="2640330" indent="0">
              <a:buNone/>
              <a:defRPr sz="743"/>
            </a:lvl8pPr>
            <a:lvl9pPr marL="3017520" indent="0">
              <a:buNone/>
              <a:defRPr sz="74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1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2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8"/>
            <a:ext cx="1813560" cy="5355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AAEB4-0645-5746-9EFD-646838B84066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8"/>
            <a:ext cx="2461260" cy="5355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8"/>
            <a:ext cx="1813560" cy="5355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81192-6794-3142-8A11-B38D48A51D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22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377190" rtl="0" eaLnBrk="1" latinLnBrk="0" hangingPunct="1">
        <a:spcBef>
          <a:spcPct val="0"/>
        </a:spcBef>
        <a:buNone/>
        <a:defRPr sz="3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2893" indent="-282893" algn="l" defTabSz="377190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12934" indent="-235744" algn="l" defTabSz="377190" rtl="0" eaLnBrk="1" latinLnBrk="0" hangingPunct="1">
        <a:spcBef>
          <a:spcPct val="20000"/>
        </a:spcBef>
        <a:buFont typeface="Arial"/>
        <a:buChar char="–"/>
        <a:defRPr sz="2310" kern="1200">
          <a:solidFill>
            <a:schemeClr val="tx1"/>
          </a:solidFill>
          <a:latin typeface="+mn-lt"/>
          <a:ea typeface="+mn-ea"/>
          <a:cs typeface="+mn-cs"/>
        </a:defRPr>
      </a:lvl2pPr>
      <a:lvl3pPr marL="942975" indent="-188595" algn="l" defTabSz="377190" rtl="0" eaLnBrk="1" latinLnBrk="0" hangingPunct="1">
        <a:spcBef>
          <a:spcPct val="20000"/>
        </a:spcBef>
        <a:buFont typeface="Arial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320165" indent="-188595" algn="l" defTabSz="377190" rtl="0" eaLnBrk="1" latinLnBrk="0" hangingPunct="1">
        <a:spcBef>
          <a:spcPct val="20000"/>
        </a:spcBef>
        <a:buFont typeface="Arial"/>
        <a:buChar char="–"/>
        <a:defRPr sz="1650" kern="1200">
          <a:solidFill>
            <a:schemeClr val="tx1"/>
          </a:solidFill>
          <a:latin typeface="+mn-lt"/>
          <a:ea typeface="+mn-ea"/>
          <a:cs typeface="+mn-cs"/>
        </a:defRPr>
      </a:lvl4pPr>
      <a:lvl5pPr marL="1697355" indent="-188595" algn="l" defTabSz="377190" rtl="0" eaLnBrk="1" latinLnBrk="0" hangingPunct="1">
        <a:spcBef>
          <a:spcPct val="20000"/>
        </a:spcBef>
        <a:buFont typeface="Arial"/>
        <a:buChar char="»"/>
        <a:defRPr sz="1650" kern="1200">
          <a:solidFill>
            <a:schemeClr val="tx1"/>
          </a:solidFill>
          <a:latin typeface="+mn-lt"/>
          <a:ea typeface="+mn-ea"/>
          <a:cs typeface="+mn-cs"/>
        </a:defRPr>
      </a:lvl5pPr>
      <a:lvl6pPr marL="2074545" indent="-188595" algn="l" defTabSz="377190" rtl="0" eaLnBrk="1" latinLnBrk="0" hangingPunct="1">
        <a:spcBef>
          <a:spcPct val="20000"/>
        </a:spcBef>
        <a:buFont typeface="Arial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51735" indent="-188595" algn="l" defTabSz="377190" rtl="0" eaLnBrk="1" latinLnBrk="0" hangingPunct="1">
        <a:spcBef>
          <a:spcPct val="20000"/>
        </a:spcBef>
        <a:buFont typeface="Arial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828925" indent="-188595" algn="l" defTabSz="377190" rtl="0" eaLnBrk="1" latinLnBrk="0" hangingPunct="1">
        <a:spcBef>
          <a:spcPct val="20000"/>
        </a:spcBef>
        <a:buFont typeface="Arial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206115" indent="-188595" algn="l" defTabSz="377190" rtl="0" eaLnBrk="1" latinLnBrk="0" hangingPunct="1">
        <a:spcBef>
          <a:spcPct val="20000"/>
        </a:spcBef>
        <a:buFont typeface="Arial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719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algn="l" defTabSz="37719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2pPr>
      <a:lvl3pPr marL="754380" algn="l" defTabSz="37719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3pPr>
      <a:lvl4pPr marL="1131570" algn="l" defTabSz="37719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508760" algn="l" defTabSz="37719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algn="l" defTabSz="37719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263140" algn="l" defTabSz="37719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40330" algn="l" defTabSz="37719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017520" algn="l" defTabSz="37719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D6F285F-282E-1F47-8203-7A1F3FBE9D58}"/>
              </a:ext>
            </a:extLst>
          </p:cNvPr>
          <p:cNvSpPr/>
          <p:nvPr/>
        </p:nvSpPr>
        <p:spPr>
          <a:xfrm>
            <a:off x="-71120" y="9222828"/>
            <a:ext cx="8087360" cy="8137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-71120" y="-137947"/>
            <a:ext cx="7995920" cy="956734"/>
          </a:xfrm>
          <a:prstGeom prst="rect">
            <a:avLst/>
          </a:prstGeom>
          <a:solidFill>
            <a:srgbClr val="3145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85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0D79B66-68B7-714D-8A52-16E063D918E9}"/>
              </a:ext>
            </a:extLst>
          </p:cNvPr>
          <p:cNvSpPr/>
          <p:nvPr/>
        </p:nvSpPr>
        <p:spPr>
          <a:xfrm>
            <a:off x="3194400" y="9522058"/>
            <a:ext cx="44063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1C7C5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USDA is an equal opportunity employer, provider, and lender. </a:t>
            </a:r>
            <a:endParaRPr lang="en-US" sz="1200" dirty="0">
              <a:solidFill>
                <a:srgbClr val="1C7C55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8553B2-FC64-5D4B-9694-3851AD025768}"/>
              </a:ext>
            </a:extLst>
          </p:cNvPr>
          <p:cNvSpPr txBox="1"/>
          <p:nvPr/>
        </p:nvSpPr>
        <p:spPr>
          <a:xfrm>
            <a:off x="1040149" y="307394"/>
            <a:ext cx="41702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United States Department of Agriculture</a:t>
            </a:r>
          </a:p>
        </p:txBody>
      </p:sp>
      <p:pic>
        <p:nvPicPr>
          <p:cNvPr id="15" name="Picture 14" descr="USDA logo">
            <a:extLst>
              <a:ext uri="{FF2B5EF4-FFF2-40B4-BE49-F238E27FC236}">
                <a16:creationId xmlns:a16="http://schemas.microsoft.com/office/drawing/2014/main" id="{341C1DA9-A9FF-984E-92F8-CB0EE63916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60" t="18990" r="5960" b="18586"/>
          <a:stretch/>
        </p:blipFill>
        <p:spPr>
          <a:xfrm>
            <a:off x="395038" y="92073"/>
            <a:ext cx="645111" cy="457200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108936" y="9544885"/>
            <a:ext cx="3331845" cy="25667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C7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Forest Service</a:t>
            </a:r>
            <a:r>
              <a:rPr lang="en-US" sz="743" b="1" dirty="0">
                <a:solidFill>
                  <a:srgbClr val="1C7C55"/>
                </a:solidFill>
                <a:latin typeface="Helvetica"/>
                <a:cs typeface="Helvetica"/>
              </a:rPr>
              <a:t>	</a:t>
            </a:r>
          </a:p>
        </p:txBody>
      </p:sp>
      <p:pic>
        <p:nvPicPr>
          <p:cNvPr id="20" name="Picture 19" descr="Forest Service logo">
            <a:extLst>
              <a:ext uri="{FF2B5EF4-FFF2-40B4-BE49-F238E27FC236}">
                <a16:creationId xmlns:a16="http://schemas.microsoft.com/office/drawing/2014/main" id="{B8A9A2C4-FA1B-6441-ADE6-05F51C8A8A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58" y="9345246"/>
            <a:ext cx="457643" cy="50798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32776D6-1ABD-4ADC-A931-EFF52F9F437F}"/>
              </a:ext>
            </a:extLst>
          </p:cNvPr>
          <p:cNvSpPr/>
          <p:nvPr/>
        </p:nvSpPr>
        <p:spPr>
          <a:xfrm>
            <a:off x="1087375" y="7227096"/>
            <a:ext cx="5678929" cy="145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1C7C55"/>
                </a:solidFill>
                <a:latin typeface="Arial Black" panose="020B0A04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appreciate your patience and understanding as we all work together to minimize the impacts and spread of the COVID-19.</a:t>
            </a:r>
            <a:endParaRPr lang="en-US" sz="2200" dirty="0">
              <a:solidFill>
                <a:srgbClr val="1C7C55"/>
              </a:solidFill>
              <a:latin typeface="Arial Black" panose="020B0A04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B0ED8A-E741-493F-AD49-1944D3A79C27}"/>
              </a:ext>
            </a:extLst>
          </p:cNvPr>
          <p:cNvSpPr/>
          <p:nvPr/>
        </p:nvSpPr>
        <p:spPr>
          <a:xfrm>
            <a:off x="496058" y="3064311"/>
            <a:ext cx="684144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1C7C5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800" dirty="0">
              <a:solidFill>
                <a:srgbClr val="1C7C5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3200" b="1" dirty="0">
                <a:solidFill>
                  <a:srgbClr val="1C7C5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 of  March 26, 2020</a:t>
            </a:r>
          </a:p>
          <a:p>
            <a:pPr algn="ctr"/>
            <a:r>
              <a:rPr lang="en-US" sz="3200" b="1" dirty="0">
                <a:solidFill>
                  <a:srgbClr val="1C7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200" b="1">
                <a:solidFill>
                  <a:srgbClr val="1C7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</a:t>
            </a:r>
            <a:r>
              <a:rPr lang="en-US" sz="3200" b="1" dirty="0">
                <a:solidFill>
                  <a:srgbClr val="1C7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is closed. </a:t>
            </a:r>
          </a:p>
          <a:p>
            <a:endParaRPr lang="en-US" sz="2000" dirty="0">
              <a:solidFill>
                <a:srgbClr val="1C7C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dirty="0">
                <a:solidFill>
                  <a:srgbClr val="1C7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Local managers are committed to the health and safety of recreational visitors and our staff. </a:t>
            </a:r>
          </a:p>
          <a:p>
            <a:pPr algn="ctr"/>
            <a:endParaRPr lang="en-US" sz="2200" dirty="0">
              <a:solidFill>
                <a:srgbClr val="1C7C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dirty="0">
                <a:solidFill>
                  <a:srgbClr val="1C7C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following the guidelines from our department and the CDC regarding COVID-19, closely monitoring the situation and responding to current conditions.</a:t>
            </a:r>
            <a:endParaRPr lang="en-US" sz="2200" dirty="0">
              <a:solidFill>
                <a:srgbClr val="1C7C55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solidFill>
                  <a:srgbClr val="1C7C5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735AEB-5727-3E4F-8AE5-5C7570C5C110}"/>
              </a:ext>
            </a:extLst>
          </p:cNvPr>
          <p:cNvSpPr/>
          <p:nvPr/>
        </p:nvSpPr>
        <p:spPr>
          <a:xfrm>
            <a:off x="-71120" y="914522"/>
            <a:ext cx="7995920" cy="1685208"/>
          </a:xfrm>
          <a:prstGeom prst="rect">
            <a:avLst/>
          </a:prstGeom>
          <a:solidFill>
            <a:srgbClr val="1C7C5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149" y="1111129"/>
            <a:ext cx="5635808" cy="1074416"/>
          </a:xfrm>
        </p:spPr>
        <p:txBody>
          <a:bodyPr>
            <a:normAutofit/>
          </a:bodyPr>
          <a:lstStyle/>
          <a:p>
            <a:r>
              <a:rPr lang="en-US" sz="2970" b="1" dirty="0">
                <a:solidFill>
                  <a:schemeClr val="bg1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White Mountain</a:t>
            </a:r>
            <a:br>
              <a:rPr lang="en-US" sz="2970" b="1" dirty="0">
                <a:solidFill>
                  <a:schemeClr val="bg1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</a:br>
            <a:r>
              <a:rPr lang="en-US" sz="2970" b="1" dirty="0">
                <a:solidFill>
                  <a:schemeClr val="bg1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National Forest</a:t>
            </a:r>
            <a:endParaRPr lang="en-US" b="1" dirty="0">
              <a:solidFill>
                <a:srgbClr val="FFFFFF"/>
              </a:solidFill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51233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[Template]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37A73AD16BDE4D8AEE6F163C2DAEAD" ma:contentTypeVersion="22" ma:contentTypeDescription="Create a new document." ma:contentTypeScope="" ma:versionID="f60f35e22be8769ae133135351a4ba23">
  <xsd:schema xmlns:xsd="http://www.w3.org/2001/XMLSchema" xmlns:xs="http://www.w3.org/2001/XMLSchema" xmlns:p="http://schemas.microsoft.com/office/2006/metadata/properties" xmlns:ns2="ae5a7088-5d98-4b51-9157-c53d9330f458" targetNamespace="http://schemas.microsoft.com/office/2006/metadata/properties" ma:root="true" ma:fieldsID="3e049ed4e19138815a71485ef9777358" ns2:_="">
    <xsd:import namespace="ae5a7088-5d98-4b51-9157-c53d9330f45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a7088-5d98-4b51-9157-c53d9330f45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350094-FF34-4AF4-90DB-0C847F4604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5a7088-5d98-4b51-9157-c53d9330f4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7B760D-7212-4884-BD28-DC22157A99CE}">
  <ds:schemaRefs>
    <ds:schemaRef ds:uri="ae5a7088-5d98-4b51-9157-c53d9330f458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0B7D778-ADF3-428F-AC49-5352A77FB5F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PowerPoint[Template].potx</Template>
  <TotalTime>448</TotalTime>
  <Words>105</Words>
  <Application>Microsoft Office PowerPoint</Application>
  <PresentationFormat>Custom</PresentationFormat>
  <Paragraphs>14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Calibri</vt:lpstr>
      <vt:lpstr>Candara</vt:lpstr>
      <vt:lpstr>Helvetica</vt:lpstr>
      <vt:lpstr>Times New Roman</vt:lpstr>
      <vt:lpstr>PowerPoint[Template]</vt:lpstr>
      <vt:lpstr>White Mountain National Forest</vt:lpstr>
    </vt:vector>
  </TitlesOfParts>
  <Manager/>
  <Company>Forest Service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COVID-19 site closure sign</dc:title>
  <dc:subject/>
  <dc:creator>Forest Service</dc:creator>
  <cp:keywords/>
  <dc:description/>
  <cp:lastModifiedBy>Ronald, Lisa</cp:lastModifiedBy>
  <cp:revision>38</cp:revision>
  <dcterms:created xsi:type="dcterms:W3CDTF">2015-08-26T17:56:06Z</dcterms:created>
  <dcterms:modified xsi:type="dcterms:W3CDTF">2020-05-18T19:45:41Z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0x010100E837A73AD16BDE4D8AEE6F163C2DAEAD</vt:lpwstr>
  </property>
  <property fmtid="{D5CDD505-2E9C-101B-9397-08002B2CF9AE}" pid="4" name="Order">
    <vt:r8>23900</vt:r8>
  </property>
</Properties>
</file>